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15"/>
  </p:notesMasterIdLst>
  <p:sldIdLst>
    <p:sldId id="256" r:id="rId2"/>
    <p:sldId id="275" r:id="rId3"/>
    <p:sldId id="257" r:id="rId4"/>
    <p:sldId id="271" r:id="rId5"/>
    <p:sldId id="279" r:id="rId6"/>
    <p:sldId id="267" r:id="rId7"/>
    <p:sldId id="281" r:id="rId8"/>
    <p:sldId id="276" r:id="rId9"/>
    <p:sldId id="261" r:id="rId10"/>
    <p:sldId id="263" r:id="rId11"/>
    <p:sldId id="282" r:id="rId12"/>
    <p:sldId id="262" r:id="rId13"/>
    <p:sldId id="28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6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131" y="39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DE6C3-B821-4514-9188-F35EEAD73F5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F726464-80CB-4A14-9410-0D4054EAD4A5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sức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3A3CC984-EDB6-4FFE-9352-ACD92F1F8456}" type="parTrans" cxnId="{C41381BF-D535-4056-8DFD-526247550E9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C4C848-9DAD-4B31-832D-ECE30A2D47EA}" type="sibTrans" cxnId="{C41381BF-D535-4056-8DFD-526247550E9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F55F17-3247-4978-9499-87A76ACB3858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Hiển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rõ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ràng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trạng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bãi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đỗ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3D3C6A9E-25EB-485D-A2A1-1B56223810E1}" type="parTrans" cxnId="{B8EB690D-7601-4A57-A4FA-DBDF332CFE1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80D496-FE8B-426E-A2AE-AD7E2AD49340}" type="sibTrans" cxnId="{B8EB690D-7601-4A57-A4FA-DBDF332CFE1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02713A-DD83-448B-BC50-AA857EF1A159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trữ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Chụp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ảnh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xe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an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ninh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CF972B10-C3D2-453A-B82A-3F6270AF9761}" type="parTrans" cxnId="{A4F33998-CE87-43A1-BDEF-1D09F6B050F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061644-E20F-4A05-AA96-AEC5855F931E}" type="sibTrans" cxnId="{A4F33998-CE87-43A1-BDEF-1D09F6B050F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27E4D5-50EC-468D-9C22-BC79ADDA8153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Chi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Linh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phổ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biến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thấp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6286FFA5-8D8B-4F1F-8167-469804DF306E}" type="parTrans" cxnId="{540A3E73-A6EC-4487-9A16-41EFDD26AB2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36CB22-85EE-4547-8D7F-0B5DDB7731CF}" type="sibTrans" cxnId="{540A3E73-A6EC-4487-9A16-41EFDD26AB2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E5A95B-6FFA-4DE9-B8BA-6CA6FFCA6915}" type="pres">
      <dgm:prSet presAssocID="{6A7DE6C3-B821-4514-9188-F35EEAD73F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5616B1-94F2-4033-A361-2E1A2D431A7B}" type="pres">
      <dgm:prSet presAssocID="{CF726464-80CB-4A14-9410-0D4054EAD4A5}" presName="hierRoot1" presStyleCnt="0"/>
      <dgm:spPr/>
    </dgm:pt>
    <dgm:pt modelId="{8A9F94CD-FEE6-4908-AD29-751737A8599F}" type="pres">
      <dgm:prSet presAssocID="{CF726464-80CB-4A14-9410-0D4054EAD4A5}" presName="composite" presStyleCnt="0"/>
      <dgm:spPr/>
    </dgm:pt>
    <dgm:pt modelId="{10350BE8-8346-4F55-83C9-ECF98780E8B3}" type="pres">
      <dgm:prSet presAssocID="{CF726464-80CB-4A14-9410-0D4054EAD4A5}" presName="background" presStyleLbl="node0" presStyleIdx="0" presStyleCnt="4"/>
      <dgm:spPr/>
    </dgm:pt>
    <dgm:pt modelId="{41154C8E-3E0B-4D6E-92EE-5CF37894C295}" type="pres">
      <dgm:prSet presAssocID="{CF726464-80CB-4A14-9410-0D4054EAD4A5}" presName="text" presStyleLbl="fgAcc0" presStyleIdx="0" presStyleCnt="4">
        <dgm:presLayoutVars>
          <dgm:chPref val="3"/>
        </dgm:presLayoutVars>
      </dgm:prSet>
      <dgm:spPr/>
    </dgm:pt>
    <dgm:pt modelId="{E6D192DC-FB48-40B4-B9DD-103FE3E2DE6E}" type="pres">
      <dgm:prSet presAssocID="{CF726464-80CB-4A14-9410-0D4054EAD4A5}" presName="hierChild2" presStyleCnt="0"/>
      <dgm:spPr/>
    </dgm:pt>
    <dgm:pt modelId="{907EA2E8-EF37-4F57-97DD-BEC9A3A41385}" type="pres">
      <dgm:prSet presAssocID="{8EF55F17-3247-4978-9499-87A76ACB3858}" presName="hierRoot1" presStyleCnt="0"/>
      <dgm:spPr/>
    </dgm:pt>
    <dgm:pt modelId="{0631841F-5B16-4E62-B5F8-4CA168A163FD}" type="pres">
      <dgm:prSet presAssocID="{8EF55F17-3247-4978-9499-87A76ACB3858}" presName="composite" presStyleCnt="0"/>
      <dgm:spPr/>
    </dgm:pt>
    <dgm:pt modelId="{FFABFA67-8888-460B-857C-62A0D8247228}" type="pres">
      <dgm:prSet presAssocID="{8EF55F17-3247-4978-9499-87A76ACB3858}" presName="background" presStyleLbl="node0" presStyleIdx="1" presStyleCnt="4"/>
      <dgm:spPr/>
    </dgm:pt>
    <dgm:pt modelId="{4CBCFAE8-2B01-476F-8983-CF250D31DF10}" type="pres">
      <dgm:prSet presAssocID="{8EF55F17-3247-4978-9499-87A76ACB3858}" presName="text" presStyleLbl="fgAcc0" presStyleIdx="1" presStyleCnt="4">
        <dgm:presLayoutVars>
          <dgm:chPref val="3"/>
        </dgm:presLayoutVars>
      </dgm:prSet>
      <dgm:spPr/>
    </dgm:pt>
    <dgm:pt modelId="{AE38AABB-E654-4CB9-82B4-E698879EE27F}" type="pres">
      <dgm:prSet presAssocID="{8EF55F17-3247-4978-9499-87A76ACB3858}" presName="hierChild2" presStyleCnt="0"/>
      <dgm:spPr/>
    </dgm:pt>
    <dgm:pt modelId="{E1E1D81B-C74F-4952-9C95-814C76BC9E1F}" type="pres">
      <dgm:prSet presAssocID="{0002713A-DD83-448B-BC50-AA857EF1A159}" presName="hierRoot1" presStyleCnt="0"/>
      <dgm:spPr/>
    </dgm:pt>
    <dgm:pt modelId="{74435ABD-87B1-4464-BF25-EB1A77F4F201}" type="pres">
      <dgm:prSet presAssocID="{0002713A-DD83-448B-BC50-AA857EF1A159}" presName="composite" presStyleCnt="0"/>
      <dgm:spPr/>
    </dgm:pt>
    <dgm:pt modelId="{3176EEFE-B178-4CD7-B252-248861EA1D73}" type="pres">
      <dgm:prSet presAssocID="{0002713A-DD83-448B-BC50-AA857EF1A159}" presName="background" presStyleLbl="node0" presStyleIdx="2" presStyleCnt="4"/>
      <dgm:spPr/>
    </dgm:pt>
    <dgm:pt modelId="{F2BA4B88-C1B4-48AC-8BB4-040CE845C1C7}" type="pres">
      <dgm:prSet presAssocID="{0002713A-DD83-448B-BC50-AA857EF1A159}" presName="text" presStyleLbl="fgAcc0" presStyleIdx="2" presStyleCnt="4">
        <dgm:presLayoutVars>
          <dgm:chPref val="3"/>
        </dgm:presLayoutVars>
      </dgm:prSet>
      <dgm:spPr/>
    </dgm:pt>
    <dgm:pt modelId="{95BF531D-C2A6-4EB8-B401-8E6EA496DB05}" type="pres">
      <dgm:prSet presAssocID="{0002713A-DD83-448B-BC50-AA857EF1A159}" presName="hierChild2" presStyleCnt="0"/>
      <dgm:spPr/>
    </dgm:pt>
    <dgm:pt modelId="{0EC2CBE8-99E3-4BB6-9297-57CA1D03695A}" type="pres">
      <dgm:prSet presAssocID="{4027E4D5-50EC-468D-9C22-BC79ADDA8153}" presName="hierRoot1" presStyleCnt="0"/>
      <dgm:spPr/>
    </dgm:pt>
    <dgm:pt modelId="{43615404-4E9D-4E7D-B4F8-BD26A32E8822}" type="pres">
      <dgm:prSet presAssocID="{4027E4D5-50EC-468D-9C22-BC79ADDA8153}" presName="composite" presStyleCnt="0"/>
      <dgm:spPr/>
    </dgm:pt>
    <dgm:pt modelId="{E870F390-FEBD-4044-BAC7-675C668DE0F0}" type="pres">
      <dgm:prSet presAssocID="{4027E4D5-50EC-468D-9C22-BC79ADDA8153}" presName="background" presStyleLbl="node0" presStyleIdx="3" presStyleCnt="4"/>
      <dgm:spPr/>
    </dgm:pt>
    <dgm:pt modelId="{A5FD40E3-03A1-4ED0-AD34-760A535FCB92}" type="pres">
      <dgm:prSet presAssocID="{4027E4D5-50EC-468D-9C22-BC79ADDA8153}" presName="text" presStyleLbl="fgAcc0" presStyleIdx="3" presStyleCnt="4">
        <dgm:presLayoutVars>
          <dgm:chPref val="3"/>
        </dgm:presLayoutVars>
      </dgm:prSet>
      <dgm:spPr/>
    </dgm:pt>
    <dgm:pt modelId="{0BB0DFCF-A15D-4F67-91C1-BAEF07D595BD}" type="pres">
      <dgm:prSet presAssocID="{4027E4D5-50EC-468D-9C22-BC79ADDA8153}" presName="hierChild2" presStyleCnt="0"/>
      <dgm:spPr/>
    </dgm:pt>
  </dgm:ptLst>
  <dgm:cxnLst>
    <dgm:cxn modelId="{B8EB690D-7601-4A57-A4FA-DBDF332CFE16}" srcId="{6A7DE6C3-B821-4514-9188-F35EEAD73F56}" destId="{8EF55F17-3247-4978-9499-87A76ACB3858}" srcOrd="1" destOrd="0" parTransId="{3D3C6A9E-25EB-485D-A2A1-1B56223810E1}" sibTransId="{2880D496-FE8B-426E-A2AE-AD7E2AD49340}"/>
    <dgm:cxn modelId="{4042E526-ABBB-4921-853F-3E356633540C}" type="presOf" srcId="{0002713A-DD83-448B-BC50-AA857EF1A159}" destId="{F2BA4B88-C1B4-48AC-8BB4-040CE845C1C7}" srcOrd="0" destOrd="0" presId="urn:microsoft.com/office/officeart/2005/8/layout/hierarchy1"/>
    <dgm:cxn modelId="{540A3E73-A6EC-4487-9A16-41EFDD26AB28}" srcId="{6A7DE6C3-B821-4514-9188-F35EEAD73F56}" destId="{4027E4D5-50EC-468D-9C22-BC79ADDA8153}" srcOrd="3" destOrd="0" parTransId="{6286FFA5-8D8B-4F1F-8167-469804DF306E}" sibTransId="{3036CB22-85EE-4547-8D7F-0B5DDB7731CF}"/>
    <dgm:cxn modelId="{F1DDFE8B-451B-40CB-812C-0D7D7C7545F3}" type="presOf" srcId="{CF726464-80CB-4A14-9410-0D4054EAD4A5}" destId="{41154C8E-3E0B-4D6E-92EE-5CF37894C295}" srcOrd="0" destOrd="0" presId="urn:microsoft.com/office/officeart/2005/8/layout/hierarchy1"/>
    <dgm:cxn modelId="{A4F33998-CE87-43A1-BDEF-1D09F6B050F5}" srcId="{6A7DE6C3-B821-4514-9188-F35EEAD73F56}" destId="{0002713A-DD83-448B-BC50-AA857EF1A159}" srcOrd="2" destOrd="0" parTransId="{CF972B10-C3D2-453A-B82A-3F6270AF9761}" sibTransId="{BF061644-E20F-4A05-AA96-AEC5855F931E}"/>
    <dgm:cxn modelId="{94224BAC-F029-4959-9BAE-4192AE9D9BC7}" type="presOf" srcId="{6A7DE6C3-B821-4514-9188-F35EEAD73F56}" destId="{14E5A95B-6FFA-4DE9-B8BA-6CA6FFCA6915}" srcOrd="0" destOrd="0" presId="urn:microsoft.com/office/officeart/2005/8/layout/hierarchy1"/>
    <dgm:cxn modelId="{C41381BF-D535-4056-8DFD-526247550E98}" srcId="{6A7DE6C3-B821-4514-9188-F35EEAD73F56}" destId="{CF726464-80CB-4A14-9410-0D4054EAD4A5}" srcOrd="0" destOrd="0" parTransId="{3A3CC984-EDB6-4FFE-9352-ACD92F1F8456}" sibTransId="{46C4C848-9DAD-4B31-832D-ECE30A2D47EA}"/>
    <dgm:cxn modelId="{DFBDB8CF-45D3-4BB4-8B21-790434DB6496}" type="presOf" srcId="{4027E4D5-50EC-468D-9C22-BC79ADDA8153}" destId="{A5FD40E3-03A1-4ED0-AD34-760A535FCB92}" srcOrd="0" destOrd="0" presId="urn:microsoft.com/office/officeart/2005/8/layout/hierarchy1"/>
    <dgm:cxn modelId="{0DD46CFF-588C-471D-A3B6-AA437D2A17C6}" type="presOf" srcId="{8EF55F17-3247-4978-9499-87A76ACB3858}" destId="{4CBCFAE8-2B01-476F-8983-CF250D31DF10}" srcOrd="0" destOrd="0" presId="urn:microsoft.com/office/officeart/2005/8/layout/hierarchy1"/>
    <dgm:cxn modelId="{40FFFD42-1B1D-49B6-AB40-93C890F84CF9}" type="presParOf" srcId="{14E5A95B-6FFA-4DE9-B8BA-6CA6FFCA6915}" destId="{665616B1-94F2-4033-A361-2E1A2D431A7B}" srcOrd="0" destOrd="0" presId="urn:microsoft.com/office/officeart/2005/8/layout/hierarchy1"/>
    <dgm:cxn modelId="{1AECEEB2-6899-478F-9E67-77A334948949}" type="presParOf" srcId="{665616B1-94F2-4033-A361-2E1A2D431A7B}" destId="{8A9F94CD-FEE6-4908-AD29-751737A8599F}" srcOrd="0" destOrd="0" presId="urn:microsoft.com/office/officeart/2005/8/layout/hierarchy1"/>
    <dgm:cxn modelId="{AC6DA750-8CFD-4020-80D3-FF4B1D63C3B9}" type="presParOf" srcId="{8A9F94CD-FEE6-4908-AD29-751737A8599F}" destId="{10350BE8-8346-4F55-83C9-ECF98780E8B3}" srcOrd="0" destOrd="0" presId="urn:microsoft.com/office/officeart/2005/8/layout/hierarchy1"/>
    <dgm:cxn modelId="{E02B3F49-1E9C-4CBA-9AD4-8EF855692C2A}" type="presParOf" srcId="{8A9F94CD-FEE6-4908-AD29-751737A8599F}" destId="{41154C8E-3E0B-4D6E-92EE-5CF37894C295}" srcOrd="1" destOrd="0" presId="urn:microsoft.com/office/officeart/2005/8/layout/hierarchy1"/>
    <dgm:cxn modelId="{A0F3AC3F-33B5-46B5-B20A-7257782DBF07}" type="presParOf" srcId="{665616B1-94F2-4033-A361-2E1A2D431A7B}" destId="{E6D192DC-FB48-40B4-B9DD-103FE3E2DE6E}" srcOrd="1" destOrd="0" presId="urn:microsoft.com/office/officeart/2005/8/layout/hierarchy1"/>
    <dgm:cxn modelId="{A9B05B30-9167-4A5E-9D0B-EB0C71648FCC}" type="presParOf" srcId="{14E5A95B-6FFA-4DE9-B8BA-6CA6FFCA6915}" destId="{907EA2E8-EF37-4F57-97DD-BEC9A3A41385}" srcOrd="1" destOrd="0" presId="urn:microsoft.com/office/officeart/2005/8/layout/hierarchy1"/>
    <dgm:cxn modelId="{1FAD7301-99DA-40AF-A4A8-1BC3AC0BA178}" type="presParOf" srcId="{907EA2E8-EF37-4F57-97DD-BEC9A3A41385}" destId="{0631841F-5B16-4E62-B5F8-4CA168A163FD}" srcOrd="0" destOrd="0" presId="urn:microsoft.com/office/officeart/2005/8/layout/hierarchy1"/>
    <dgm:cxn modelId="{DD07DFC2-E1F9-4682-87FE-A5F893EC2457}" type="presParOf" srcId="{0631841F-5B16-4E62-B5F8-4CA168A163FD}" destId="{FFABFA67-8888-460B-857C-62A0D8247228}" srcOrd="0" destOrd="0" presId="urn:microsoft.com/office/officeart/2005/8/layout/hierarchy1"/>
    <dgm:cxn modelId="{139A996E-034E-4446-964E-CAA11D364EFC}" type="presParOf" srcId="{0631841F-5B16-4E62-B5F8-4CA168A163FD}" destId="{4CBCFAE8-2B01-476F-8983-CF250D31DF10}" srcOrd="1" destOrd="0" presId="urn:microsoft.com/office/officeart/2005/8/layout/hierarchy1"/>
    <dgm:cxn modelId="{E1158AB4-1ABF-4537-9847-D2F0B3F2D101}" type="presParOf" srcId="{907EA2E8-EF37-4F57-97DD-BEC9A3A41385}" destId="{AE38AABB-E654-4CB9-82B4-E698879EE27F}" srcOrd="1" destOrd="0" presId="urn:microsoft.com/office/officeart/2005/8/layout/hierarchy1"/>
    <dgm:cxn modelId="{E95D8043-3F47-4D43-A037-2D34CAF9266F}" type="presParOf" srcId="{14E5A95B-6FFA-4DE9-B8BA-6CA6FFCA6915}" destId="{E1E1D81B-C74F-4952-9C95-814C76BC9E1F}" srcOrd="2" destOrd="0" presId="urn:microsoft.com/office/officeart/2005/8/layout/hierarchy1"/>
    <dgm:cxn modelId="{CC4E7A02-842C-4847-96B4-FC2EBD4C1732}" type="presParOf" srcId="{E1E1D81B-C74F-4952-9C95-814C76BC9E1F}" destId="{74435ABD-87B1-4464-BF25-EB1A77F4F201}" srcOrd="0" destOrd="0" presId="urn:microsoft.com/office/officeart/2005/8/layout/hierarchy1"/>
    <dgm:cxn modelId="{A3440779-010A-4621-8EC7-58756C3E2C03}" type="presParOf" srcId="{74435ABD-87B1-4464-BF25-EB1A77F4F201}" destId="{3176EEFE-B178-4CD7-B252-248861EA1D73}" srcOrd="0" destOrd="0" presId="urn:microsoft.com/office/officeart/2005/8/layout/hierarchy1"/>
    <dgm:cxn modelId="{D8DCA705-3AD4-4588-8BC9-19565D830611}" type="presParOf" srcId="{74435ABD-87B1-4464-BF25-EB1A77F4F201}" destId="{F2BA4B88-C1B4-48AC-8BB4-040CE845C1C7}" srcOrd="1" destOrd="0" presId="urn:microsoft.com/office/officeart/2005/8/layout/hierarchy1"/>
    <dgm:cxn modelId="{0CFF887A-46E5-435D-92A4-72F3EC607897}" type="presParOf" srcId="{E1E1D81B-C74F-4952-9C95-814C76BC9E1F}" destId="{95BF531D-C2A6-4EB8-B401-8E6EA496DB05}" srcOrd="1" destOrd="0" presId="urn:microsoft.com/office/officeart/2005/8/layout/hierarchy1"/>
    <dgm:cxn modelId="{0E1A2920-5AD5-4C1B-8244-103709166234}" type="presParOf" srcId="{14E5A95B-6FFA-4DE9-B8BA-6CA6FFCA6915}" destId="{0EC2CBE8-99E3-4BB6-9297-57CA1D03695A}" srcOrd="3" destOrd="0" presId="urn:microsoft.com/office/officeart/2005/8/layout/hierarchy1"/>
    <dgm:cxn modelId="{F9E7F438-0556-47F1-885D-799E694FE687}" type="presParOf" srcId="{0EC2CBE8-99E3-4BB6-9297-57CA1D03695A}" destId="{43615404-4E9D-4E7D-B4F8-BD26A32E8822}" srcOrd="0" destOrd="0" presId="urn:microsoft.com/office/officeart/2005/8/layout/hierarchy1"/>
    <dgm:cxn modelId="{B46E0565-3CEA-4BAB-B0AA-447587841816}" type="presParOf" srcId="{43615404-4E9D-4E7D-B4F8-BD26A32E8822}" destId="{E870F390-FEBD-4044-BAC7-675C668DE0F0}" srcOrd="0" destOrd="0" presId="urn:microsoft.com/office/officeart/2005/8/layout/hierarchy1"/>
    <dgm:cxn modelId="{951B82A4-E379-4A88-B40B-AF86C5EAE652}" type="presParOf" srcId="{43615404-4E9D-4E7D-B4F8-BD26A32E8822}" destId="{A5FD40E3-03A1-4ED0-AD34-760A535FCB92}" srcOrd="1" destOrd="0" presId="urn:microsoft.com/office/officeart/2005/8/layout/hierarchy1"/>
    <dgm:cxn modelId="{44FCA739-9CE4-4C0B-95CB-6C15B1A94A96}" type="presParOf" srcId="{0EC2CBE8-99E3-4BB6-9297-57CA1D03695A}" destId="{0BB0DFCF-A15D-4F67-91C1-BAEF07D595B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50BE8-8346-4F55-83C9-ECF98780E8B3}">
      <dsp:nvSpPr>
        <dsp:cNvPr id="0" name=""/>
        <dsp:cNvSpPr/>
      </dsp:nvSpPr>
      <dsp:spPr>
        <a:xfrm>
          <a:off x="3124" y="973603"/>
          <a:ext cx="2230795" cy="1416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54C8E-3E0B-4D6E-92EE-5CF37894C295}">
      <dsp:nvSpPr>
        <dsp:cNvPr id="0" name=""/>
        <dsp:cNvSpPr/>
      </dsp:nvSpPr>
      <dsp:spPr>
        <a:xfrm>
          <a:off x="250990" y="1209075"/>
          <a:ext cx="2230795" cy="1416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Giảm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sức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292479" y="1250564"/>
        <a:ext cx="2147817" cy="1333576"/>
      </dsp:txXfrm>
    </dsp:sp>
    <dsp:sp modelId="{FFABFA67-8888-460B-857C-62A0D8247228}">
      <dsp:nvSpPr>
        <dsp:cNvPr id="0" name=""/>
        <dsp:cNvSpPr/>
      </dsp:nvSpPr>
      <dsp:spPr>
        <a:xfrm>
          <a:off x="2729651" y="973603"/>
          <a:ext cx="2230795" cy="1416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CFAE8-2B01-476F-8983-CF250D31DF10}">
      <dsp:nvSpPr>
        <dsp:cNvPr id="0" name=""/>
        <dsp:cNvSpPr/>
      </dsp:nvSpPr>
      <dsp:spPr>
        <a:xfrm>
          <a:off x="2977517" y="1209075"/>
          <a:ext cx="2230795" cy="1416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Hiển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rõ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ràng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trạng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thái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bãi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đỗ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3019006" y="1250564"/>
        <a:ext cx="2147817" cy="1333576"/>
      </dsp:txXfrm>
    </dsp:sp>
    <dsp:sp modelId="{3176EEFE-B178-4CD7-B252-248861EA1D73}">
      <dsp:nvSpPr>
        <dsp:cNvPr id="0" name=""/>
        <dsp:cNvSpPr/>
      </dsp:nvSpPr>
      <dsp:spPr>
        <a:xfrm>
          <a:off x="5456179" y="973603"/>
          <a:ext cx="2230795" cy="1416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4B88-C1B4-48AC-8BB4-040CE845C1C7}">
      <dsp:nvSpPr>
        <dsp:cNvPr id="0" name=""/>
        <dsp:cNvSpPr/>
      </dsp:nvSpPr>
      <dsp:spPr>
        <a:xfrm>
          <a:off x="5704045" y="1209075"/>
          <a:ext cx="2230795" cy="1416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Lưu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trữ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Chụp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ảnh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xe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an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ninh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5745534" y="1250564"/>
        <a:ext cx="2147817" cy="1333576"/>
      </dsp:txXfrm>
    </dsp:sp>
    <dsp:sp modelId="{E870F390-FEBD-4044-BAC7-675C668DE0F0}">
      <dsp:nvSpPr>
        <dsp:cNvPr id="0" name=""/>
        <dsp:cNvSpPr/>
      </dsp:nvSpPr>
      <dsp:spPr>
        <a:xfrm>
          <a:off x="8182706" y="973603"/>
          <a:ext cx="2230795" cy="1416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D40E3-03A1-4ED0-AD34-760A535FCB92}">
      <dsp:nvSpPr>
        <dsp:cNvPr id="0" name=""/>
        <dsp:cNvSpPr/>
      </dsp:nvSpPr>
      <dsp:spPr>
        <a:xfrm>
          <a:off x="8430572" y="1209075"/>
          <a:ext cx="2230795" cy="1416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Chi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Linh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phổ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biến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thấp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8472061" y="1250564"/>
        <a:ext cx="2147817" cy="1333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A782F-EA27-499E-873C-EA1E1BF46C69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27F9E-AA94-4775-9599-691CE494F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1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27F9E-AA94-4775-9599-691CE494F0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8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6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9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9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91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9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41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03" y="4064626"/>
            <a:ext cx="9607159" cy="1476235"/>
          </a:xfrm>
        </p:spPr>
        <p:txBody>
          <a:bodyPr>
            <a:normAutofit/>
          </a:bodyPr>
          <a:lstStyle/>
          <a:p>
            <a:pPr algn="ctr"/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503" y="1285196"/>
            <a:ext cx="9607160" cy="2779429"/>
          </a:xfrm>
        </p:spPr>
        <p:txBody>
          <a:bodyPr>
            <a:normAutofit/>
          </a:bodyPr>
          <a:lstStyle/>
          <a:p>
            <a:pPr algn="ctr"/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Xây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dựng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Hệ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thống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Bãi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Đỗ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Xe Thông Minh</a:t>
            </a:r>
            <a:endParaRPr lang="en-US" sz="6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93" y="2968708"/>
            <a:ext cx="10901231" cy="3518927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bay, ga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tàu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bến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ty,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ội nghị, triển lãm, lễ hội.</a:t>
            </a:r>
            <a:endParaRPr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cư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cảng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7ACB7-BF33-2ADD-3629-F39923D77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71112A-B2D3-F66D-C822-997014DE3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26F14-770B-601A-3A64-E9562A7BD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5001-2249-4838-0A41-07721D212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0CC08-4E8B-55D4-02B1-EB51FEC2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947394"/>
            <a:ext cx="11042566" cy="3528071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diện biển số phụ thuộc vào chất lượng hình ảnh và các yếu tố ngoại cảnh</a:t>
            </a:r>
            <a:r>
              <a:rPr lang="en-US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biển số bị bẩn, mờ hoặc không đúng quy chuẩn có thể dẫn đến sai lệch.</a:t>
            </a:r>
            <a:endParaRPr lang="en-US" sz="2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Dữ liệu biển số xe và hình ảnh không được mã hóa hoặc bảo vệ</a:t>
            </a:r>
            <a:r>
              <a:rPr lang="en-US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tích hợp với các hệ thống quản lý khác (thanh toán tự động, </a:t>
            </a:r>
            <a:r>
              <a:rPr lang="en-US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..</a:t>
            </a:r>
            <a:r>
              <a:rPr lang="vi-VN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38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7" y="2871218"/>
            <a:ext cx="11126725" cy="36484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dirty="0">
                <a:latin typeface="+mj-lt"/>
              </a:rPr>
              <a:t>Sử dụng cơ sở dữ liệu</a:t>
            </a:r>
            <a:r>
              <a:rPr lang="en-US" sz="2600" dirty="0">
                <a:latin typeface="+mj-lt"/>
              </a:rPr>
              <a:t> </a:t>
            </a:r>
            <a:r>
              <a:rPr lang="vi-VN" sz="2600" dirty="0">
                <a:latin typeface="+mj-lt"/>
              </a:rPr>
              <a:t>để quản lý dữ liệu xe vào/ra.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dirty="0">
                <a:latin typeface="+mj-lt"/>
              </a:rPr>
              <a:t>Sử dụng thuật toán AI/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</a:t>
            </a:r>
            <a:r>
              <a:rPr lang="vi-VN" sz="2600" dirty="0">
                <a:latin typeface="+mj-lt"/>
              </a:rPr>
              <a:t>(YOLO, CRNN)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vi-VN" sz="2600" dirty="0">
                <a:latin typeface="+mj-lt"/>
              </a:rPr>
              <a:t> độ chính xác nhận diện ảnh.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dirty="0">
                <a:latin typeface="+mj-lt"/>
              </a:rPr>
              <a:t>Mã hóa dữ liệu biển số và hình ảnh xe trước khi lưu trữ.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dirty="0">
                <a:latin typeface="+mj-lt"/>
              </a:rPr>
              <a:t>Tích hợp thanh toán tự động.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vi-VN" sz="3200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f21651b-5d3d-4f94-8f8a-2f5801397cfe">
            <a:hlinkClick r:id="" action="ppaction://media"/>
            <a:extLst>
              <a:ext uri="{FF2B5EF4-FFF2-40B4-BE49-F238E27FC236}">
                <a16:creationId xmlns:a16="http://schemas.microsoft.com/office/drawing/2014/main" id="{28AC8EB3-A012-B464-7357-8F117550E0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6544" y="978091"/>
            <a:ext cx="8607615" cy="4841401"/>
          </a:xfrm>
        </p:spPr>
      </p:pic>
    </p:spTree>
    <p:extLst>
      <p:ext uri="{BB962C8B-B14F-4D97-AF65-F5344CB8AC3E}">
        <p14:creationId xmlns:p14="http://schemas.microsoft.com/office/powerpoint/2010/main" val="19417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B38E-2182-0DAC-D2DD-78472CF4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7BE16B-AD93-9EBE-B6A7-A1FF036B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570C1-0C3B-BD78-6526-88A74901E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77742-B69E-3789-88AD-E3C880DA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0483-9350-386B-91C3-A6967623F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846" y="2973313"/>
            <a:ext cx="10040233" cy="3546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Hải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2200</a:t>
            </a:r>
            <a:r>
              <a:rPr lang="en-US" sz="2800" b="1" i="0" dirty="0">
                <a:solidFill>
                  <a:srgbClr val="080809"/>
                </a:solidFill>
                <a:effectLst/>
                <a:latin typeface="Placeholder Font"/>
              </a:rPr>
              <a:t>1560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22001568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Chử Văn Hiệp – 22001576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 – 22001536</a:t>
            </a:r>
          </a:p>
        </p:txBody>
      </p:sp>
    </p:spTree>
    <p:extLst>
      <p:ext uri="{BB962C8B-B14F-4D97-AF65-F5344CB8AC3E}">
        <p14:creationId xmlns:p14="http://schemas.microsoft.com/office/powerpoint/2010/main" val="243017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846" y="2973313"/>
            <a:ext cx="10040233" cy="35463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Vấn đề hiện tại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vi-V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bãi đỗ xe thủ công tốn thời gian và công sức.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Khó khăn trong việc theo dõi tình trạng ô trống trong bãi.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FF756-92CC-A287-5564-47B9BC9C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A5E8-0D6B-1197-02D7-4E6BD141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973313"/>
            <a:ext cx="10905064" cy="2903099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trực quan trạng thái bãi đỗ bằng LED matrix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LCD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diện biển số xe qua hình ảnh chụp từ camera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dữ liệu hình ảnh của từng xe để đối chiếu và lưu trữ.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cảm biến ánh sáng để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ật/tắt hệ thống đèn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vào/ra với nút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80FD-721F-8E41-CE87-2F7652BD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EA8FE-9F78-73F0-CD19-1DCF04EC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499533"/>
            <a:ext cx="10905065" cy="1658198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197FA6A7-0048-1CF8-9316-EB64EB079737}"/>
              </a:ext>
            </a:extLst>
          </p:cNvPr>
          <p:cNvSpPr/>
          <p:nvPr/>
        </p:nvSpPr>
        <p:spPr>
          <a:xfrm>
            <a:off x="3605856" y="5481819"/>
            <a:ext cx="1568649" cy="239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Cảm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biến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siêu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âm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D3F88A4D-ADBE-BD29-993F-19D25CE6B1C3}"/>
              </a:ext>
            </a:extLst>
          </p:cNvPr>
          <p:cNvSpPr/>
          <p:nvPr/>
        </p:nvSpPr>
        <p:spPr>
          <a:xfrm>
            <a:off x="3605858" y="5824558"/>
            <a:ext cx="2742302" cy="322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Đo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khoảng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cách xe đến cổng.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20FE47BB-9329-56B3-6952-600F629E3E07}"/>
              </a:ext>
            </a:extLst>
          </p:cNvPr>
          <p:cNvSpPr/>
          <p:nvPr/>
        </p:nvSpPr>
        <p:spPr>
          <a:xfrm>
            <a:off x="820732" y="3691575"/>
            <a:ext cx="1568649" cy="239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LED matrix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977F48C0-6944-C831-6957-AA4B2CE73081}"/>
              </a:ext>
            </a:extLst>
          </p:cNvPr>
          <p:cNvSpPr/>
          <p:nvPr/>
        </p:nvSpPr>
        <p:spPr>
          <a:xfrm>
            <a:off x="820732" y="4017717"/>
            <a:ext cx="2106440" cy="34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Hiển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trạng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thái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bãi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2920CC7-AB78-5F21-AE75-472584A250C7}"/>
              </a:ext>
            </a:extLst>
          </p:cNvPr>
          <p:cNvSpPr/>
          <p:nvPr/>
        </p:nvSpPr>
        <p:spPr>
          <a:xfrm>
            <a:off x="820727" y="5451475"/>
            <a:ext cx="2154187" cy="342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E54196AD-D304-E18F-3F2E-73EB746A8010}"/>
              </a:ext>
            </a:extLst>
          </p:cNvPr>
          <p:cNvSpPr/>
          <p:nvPr/>
        </p:nvSpPr>
        <p:spPr>
          <a:xfrm>
            <a:off x="820727" y="5801397"/>
            <a:ext cx="2593509" cy="344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Chụp ảnh xe khi vào/ra bãi.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E3E2C2-44BF-0996-3090-0A81A1BCA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72860" y="3999508"/>
            <a:ext cx="480265" cy="215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41FEB5-B9CC-5CD6-9209-4D8A2FBFF9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0729" y="2387008"/>
            <a:ext cx="1508999" cy="1223031"/>
          </a:xfrm>
          <a:prstGeom prst="rect">
            <a:avLst/>
          </a:prstGeom>
        </p:spPr>
      </p:pic>
      <p:sp>
        <p:nvSpPr>
          <p:cNvPr id="18" name="Text 9">
            <a:extLst>
              <a:ext uri="{FF2B5EF4-FFF2-40B4-BE49-F238E27FC236}">
                <a16:creationId xmlns:a16="http://schemas.microsoft.com/office/drawing/2014/main" id="{DB101ED6-06D9-84A8-9E0D-10FA3EC1C3B0}"/>
              </a:ext>
            </a:extLst>
          </p:cNvPr>
          <p:cNvSpPr/>
          <p:nvPr/>
        </p:nvSpPr>
        <p:spPr>
          <a:xfrm>
            <a:off x="3414238" y="3691575"/>
            <a:ext cx="1209179" cy="239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DC- Motor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BEFB5001-C35A-8536-04FF-544FBC75FA51}"/>
              </a:ext>
            </a:extLst>
          </p:cNvPr>
          <p:cNvSpPr/>
          <p:nvPr/>
        </p:nvSpPr>
        <p:spPr>
          <a:xfrm>
            <a:off x="3414238" y="4017717"/>
            <a:ext cx="1649994" cy="31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Giả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lập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xe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C89163-8B0B-B0F2-DBCC-4A1B17621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38" y="2387008"/>
            <a:ext cx="1508760" cy="12527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581E12-1118-E2A3-D19F-E49BE2906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23918" y="4102729"/>
            <a:ext cx="628217" cy="1778171"/>
          </a:xfrm>
          <a:prstGeom prst="rect">
            <a:avLst/>
          </a:prstGeom>
        </p:spPr>
      </p:pic>
      <p:sp>
        <p:nvSpPr>
          <p:cNvPr id="22" name="Text 9">
            <a:extLst>
              <a:ext uri="{FF2B5EF4-FFF2-40B4-BE49-F238E27FC236}">
                <a16:creationId xmlns:a16="http://schemas.microsoft.com/office/drawing/2014/main" id="{328305A5-0465-B3A2-7ABD-FAF36973ED27}"/>
              </a:ext>
            </a:extLst>
          </p:cNvPr>
          <p:cNvSpPr/>
          <p:nvPr/>
        </p:nvSpPr>
        <p:spPr>
          <a:xfrm>
            <a:off x="9028595" y="5478335"/>
            <a:ext cx="1698518" cy="267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LCD 16x2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9E33C6-FB9E-F4B9-8319-BE821C2A4D77}"/>
              </a:ext>
            </a:extLst>
          </p:cNvPr>
          <p:cNvSpPr txBox="1"/>
          <p:nvPr/>
        </p:nvSpPr>
        <p:spPr>
          <a:xfrm>
            <a:off x="8948941" y="5810812"/>
            <a:ext cx="1922822" cy="329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thị thông tin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585FAC15-CF6E-5AA6-ED63-22424F349991}"/>
              </a:ext>
            </a:extLst>
          </p:cNvPr>
          <p:cNvSpPr/>
          <p:nvPr/>
        </p:nvSpPr>
        <p:spPr>
          <a:xfrm>
            <a:off x="8388604" y="3707211"/>
            <a:ext cx="1209179" cy="239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4C02F887-BB4E-F3A7-0439-9DE2C120A3FC}"/>
              </a:ext>
            </a:extLst>
          </p:cNvPr>
          <p:cNvSpPr/>
          <p:nvPr/>
        </p:nvSpPr>
        <p:spPr>
          <a:xfrm>
            <a:off x="8388605" y="4015697"/>
            <a:ext cx="3071736" cy="353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Đọc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chỉnh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ánh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sáng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môi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trường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FE8001-7837-BEFE-9C7A-9D6E99375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858" y="4706068"/>
            <a:ext cx="1724977" cy="628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074898-3F1A-18E0-A248-5427E56F9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752831" y="2212869"/>
            <a:ext cx="994262" cy="17227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C56D44-3C22-FB5A-9AAD-4F7F22FDA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089157" y="2202924"/>
            <a:ext cx="994261" cy="1780940"/>
          </a:xfrm>
          <a:prstGeom prst="rect">
            <a:avLst/>
          </a:prstGeom>
        </p:spPr>
      </p:pic>
      <p:sp>
        <p:nvSpPr>
          <p:cNvPr id="29" name="Text 9">
            <a:extLst>
              <a:ext uri="{FF2B5EF4-FFF2-40B4-BE49-F238E27FC236}">
                <a16:creationId xmlns:a16="http://schemas.microsoft.com/office/drawing/2014/main" id="{4D76DAA5-7717-6E67-7017-37C8CAACF0F7}"/>
              </a:ext>
            </a:extLst>
          </p:cNvPr>
          <p:cNvSpPr/>
          <p:nvPr/>
        </p:nvSpPr>
        <p:spPr>
          <a:xfrm>
            <a:off x="5695816" y="3672060"/>
            <a:ext cx="1209179" cy="297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DAF27E12-0788-36DE-942A-44693DBD7CB0}"/>
              </a:ext>
            </a:extLst>
          </p:cNvPr>
          <p:cNvSpPr/>
          <p:nvPr/>
        </p:nvSpPr>
        <p:spPr>
          <a:xfrm>
            <a:off x="5695816" y="3998202"/>
            <a:ext cx="2156579" cy="384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Giả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lập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mở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đóng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cổng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DF44806-5F7A-3471-5D11-CEB8B12C7D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3504" y="4677706"/>
            <a:ext cx="1746503" cy="628217"/>
          </a:xfrm>
          <a:prstGeom prst="rect">
            <a:avLst/>
          </a:prstGeom>
        </p:spPr>
      </p:pic>
      <p:sp>
        <p:nvSpPr>
          <p:cNvPr id="32" name="Text 1">
            <a:extLst>
              <a:ext uri="{FF2B5EF4-FFF2-40B4-BE49-F238E27FC236}">
                <a16:creationId xmlns:a16="http://schemas.microsoft.com/office/drawing/2014/main" id="{EF286D5A-E398-9F27-5682-C04059140B66}"/>
              </a:ext>
            </a:extLst>
          </p:cNvPr>
          <p:cNvSpPr/>
          <p:nvPr/>
        </p:nvSpPr>
        <p:spPr>
          <a:xfrm>
            <a:off x="6603502" y="5480846"/>
            <a:ext cx="1568649" cy="239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AEEE3E71-A2E7-B5FC-E34D-941A2A0A1F06}"/>
              </a:ext>
            </a:extLst>
          </p:cNvPr>
          <p:cNvSpPr/>
          <p:nvPr/>
        </p:nvSpPr>
        <p:spPr>
          <a:xfrm>
            <a:off x="6603504" y="5823584"/>
            <a:ext cx="2742302" cy="322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Xe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bắt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FB026B-D597-7F4A-5DE9-71F3D2EC6320}"/>
              </a:ext>
            </a:extLst>
          </p:cNvPr>
          <p:cNvSpPr txBox="1">
            <a:spLocks/>
          </p:cNvSpPr>
          <p:nvPr/>
        </p:nvSpPr>
        <p:spPr>
          <a:xfrm>
            <a:off x="980293" y="757984"/>
            <a:ext cx="10040233" cy="122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phần chính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92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CEF7-380A-1E9E-5F70-84F05AD2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D1A7D-14B8-F78A-FC43-ABA723BE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B7D68-ACFD-EE27-4196-3DD8DE2C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846" y="2973313"/>
            <a:ext cx="10040233" cy="34000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RPi.GPIO: Thư viện giao tiếp với GPIO của Raspberry 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os: Thư viện để thao tác với hệ thống tệp (tạo thư mục, xóa file, kiểm tra tồn tại).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time: Thư viện để xử lý thời gian (dừng chương trình, đo thời gian).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 (OpenCV): Thư viện xử lý ảnh và truy cập camera để chụp ảnh.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spidev: Thư viện giao tiếp SPI, được dùng để điều khiển LED ma trận.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pytesseract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random: Sinh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00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09A6B6-C5DC-8C9B-6770-A947CD21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2459059"/>
            <a:ext cx="10905065" cy="23442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A36149-C0F9-12DD-4E8D-7B2F5A13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871214"/>
            <a:ext cx="9317736" cy="1544659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18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9B57-85E0-B058-2794-5886DF89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44F32EEF-8750-F696-B550-9DEA3725F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45574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vi-V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 điểm của mô hình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EDB6CB3-43B2-42B4-2F08-1D4B8C8FE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223484"/>
              </p:ext>
            </p:extLst>
          </p:nvPr>
        </p:nvGraphicFramePr>
        <p:xfrm>
          <a:off x="759716" y="2587972"/>
          <a:ext cx="10664492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251</TotalTime>
  <Words>620</Words>
  <Application>Microsoft Office PowerPoint</Application>
  <PresentationFormat>Widescreen</PresentationFormat>
  <Paragraphs>70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 Light</vt:lpstr>
      <vt:lpstr>Placeholder Font</vt:lpstr>
      <vt:lpstr>Times New Roman</vt:lpstr>
      <vt:lpstr>Wingdings</vt:lpstr>
      <vt:lpstr>Metropolitan</vt:lpstr>
      <vt:lpstr>Xây dựng Hệ thống Bãi Đỗ Xe Thông Minh</vt:lpstr>
      <vt:lpstr>Thành viên nhóm</vt:lpstr>
      <vt:lpstr>Giới thiệu</vt:lpstr>
      <vt:lpstr>Tổng quan mô hình</vt:lpstr>
      <vt:lpstr>PowerPoint Presentation</vt:lpstr>
      <vt:lpstr>Thư viện</vt:lpstr>
      <vt:lpstr>Sơ đồ thuật toán</vt:lpstr>
      <vt:lpstr>PowerPoint Presentation</vt:lpstr>
      <vt:lpstr>Ưu điểm của mô hình</vt:lpstr>
      <vt:lpstr>Ứng dụng thực tiễn</vt:lpstr>
      <vt:lpstr>Hạn chế</vt:lpstr>
      <vt:lpstr>Cải tiến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Hệ thống Bãi Đỗ Xe Thông Minh</dc:title>
  <dc:subject/>
  <dc:creator/>
  <cp:keywords/>
  <dc:description>generated using python-pptx</dc:description>
  <cp:lastModifiedBy>Dang Nguyen</cp:lastModifiedBy>
  <cp:revision>14</cp:revision>
  <dcterms:created xsi:type="dcterms:W3CDTF">2013-01-27T09:14:16Z</dcterms:created>
  <dcterms:modified xsi:type="dcterms:W3CDTF">2024-11-22T00:13:38Z</dcterms:modified>
  <cp:category/>
</cp:coreProperties>
</file>